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7C2E8-7C6F-534F-ABAE-B3E6280391C1}" v="4" dt="2025-09-29T21:47:36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0"/>
    <p:restoredTop sz="94658"/>
  </p:normalViewPr>
  <p:slideViewPr>
    <p:cSldViewPr snapToGrid="0">
      <p:cViewPr varScale="1">
        <p:scale>
          <a:sx n="120" d="100"/>
          <a:sy n="120" d="100"/>
        </p:scale>
        <p:origin x="9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6C6C0-5480-6B17-D756-4E36EE728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8A9B42-B8B9-1D6C-9FB6-A2CE0ECDE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3DD75-3787-30DD-5A4C-D85C289A9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89AE5-8F92-8F83-D616-CC762316C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BC72F-8296-2A44-1686-7B345FC5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9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5671B-486E-2352-814A-05CE72137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B2621-838B-240B-E0AA-CDF3471C6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2B6C1-2F8B-03AF-03F4-8FAE760CE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08FA1-DE5C-455F-FED6-9B882486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34E87-D424-8F75-C067-7DCD57763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2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71AA4-0FD9-8573-FF9C-BA87863485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6F113F-991C-D6E9-2371-40106D69E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F404C-F368-2D39-D366-28E32A4A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4AB45-C9AD-4E40-67E8-58A35C19F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44F6E-7613-9B2B-8EAF-2077198D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69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4B219-8F3C-2BB6-E733-D9F0977D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CE19F-29FE-1810-E8F4-2194A834E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68596-058F-50B1-B9F7-91A213600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5851-3FA5-E33A-B253-B1CC2A4F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D7DCD-72BE-F4B4-2DF8-4FD26954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0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3FD24-0927-053E-2BC2-191C85A7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46D9B-49B1-0444-4557-99A9F961B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598EB-91AA-08EB-CA3D-98531A60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5EDB6-4BA1-9225-4AD5-EF5C37EE9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E9226-8BDE-CC23-230D-B52615B6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46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BA318-2772-2200-7EFB-74BB827F2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8422B-08CA-3202-FD8D-164644470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81654-59DB-C70E-07B4-064743503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50E07-996A-02AE-1C92-F1BD6B6D1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914A0-E547-E7A8-89CA-3CE077921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C54D9-CAEB-1080-5EC4-2AA00BAC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9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5FF7-9540-B411-C42C-9D0418BF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029CD-770B-E0DD-C094-87BFCE054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53C5A-AF26-9E41-98BB-B590D8A56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04432-F693-3DEE-2793-489DF0F90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6D23C-6576-3BD6-BC0D-028BA3D88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DF2D57-02F1-BA3B-1230-B3A7B5CB0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E9619-C2EC-A7B3-BD6F-BC835DB9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695634-D10A-2D3F-97E0-35B021D8C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69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FAFD4-EBDA-C3D2-D136-4A18ED4E9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6FE7D7-5FC1-BE53-EE5E-5F48A9042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CA74BE-921F-7174-DB3F-046EC43A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D9E58-3124-99AC-CBF8-C13403F6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A588FD-5CFD-E6E8-8323-C0957ADF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2422C-98CC-4C1C-80C6-1CDDBE74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B38DF-5E9E-5342-64BB-D72D35A6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9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12335-B35D-DE1F-36DC-E86972FD9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BAFAF-EB24-A795-8C2E-9B0341EB1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7E4B1-FDB4-6D7F-41C9-ECEC72701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9F34B-75D7-1F8C-4E9F-15AC46D8C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DD9C4-3E66-619C-7714-76F9B975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64BC08-9627-FCBE-C32D-65F1A19F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5E68F-EE7F-08A4-F3B3-081DCB1E9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E5167A-3F70-53AD-AE5E-790608BD9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83EEA-8E2E-AEA5-A6C6-42886BE11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74B2D-3D56-5BC5-4CCB-929ECA670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3B02-1B5E-7241-AC2D-DE5464D7CF4E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6BF28-821F-86B0-411A-553C525C2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518B9-5AE8-0B1D-85AD-82338143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D92B1-2938-D44E-BD16-FF8BEDB51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5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F5606-4142-AF95-350C-7408A402C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B83EF-D8D2-695F-5988-5F77D72DC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B8989-3862-EE56-ED96-DDFC4ADC75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403B02-1B5E-7241-AC2D-DE5464D7CF4E}" type="datetimeFigureOut">
              <a:rPr lang="en-US" smtClean="0"/>
              <a:t>9/30/25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DB82C-F909-0EEE-B9C1-455B0BC64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564E6-9401-42D3-1055-E729B1EA4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CD92B1-2938-D44E-BD16-FF8BEDB51273}" type="slidenum">
              <a:rPr lang="en-US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831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E24149-2E25-31FB-12C9-E52C97FB37B3}"/>
              </a:ext>
            </a:extLst>
          </p:cNvPr>
          <p:cNvSpPr/>
          <p:nvPr/>
        </p:nvSpPr>
        <p:spPr>
          <a:xfrm>
            <a:off x="4492282" y="1041008"/>
            <a:ext cx="4245317" cy="4585092"/>
          </a:xfrm>
          <a:prstGeom prst="rect">
            <a:avLst/>
          </a:prstGeom>
          <a:noFill/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CD5724-0A19-1B69-7E34-CE854945E5D4}"/>
              </a:ext>
            </a:extLst>
          </p:cNvPr>
          <p:cNvSpPr/>
          <p:nvPr/>
        </p:nvSpPr>
        <p:spPr>
          <a:xfrm>
            <a:off x="1600201" y="1041008"/>
            <a:ext cx="2892082" cy="4585092"/>
          </a:xfrm>
          <a:prstGeom prst="rect">
            <a:avLst/>
          </a:prstGeom>
          <a:noFill/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8" name="Right Bracket 7">
            <a:extLst>
              <a:ext uri="{FF2B5EF4-FFF2-40B4-BE49-F238E27FC236}">
                <a16:creationId xmlns:a16="http://schemas.microsoft.com/office/drawing/2014/main" id="{A47BA96D-9E1D-1D30-16F7-321FB51EFE33}"/>
              </a:ext>
            </a:extLst>
          </p:cNvPr>
          <p:cNvSpPr/>
          <p:nvPr/>
        </p:nvSpPr>
        <p:spPr>
          <a:xfrm rot="16200000">
            <a:off x="2971799" y="-571700"/>
            <a:ext cx="139702" cy="2781301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A5E37-1F9C-FB79-93AE-9C8DE4994112}"/>
              </a:ext>
            </a:extLst>
          </p:cNvPr>
          <p:cNvSpPr txBox="1"/>
          <p:nvPr/>
        </p:nvSpPr>
        <p:spPr>
          <a:xfrm>
            <a:off x="2781300" y="458393"/>
            <a:ext cx="52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39"</a:t>
            </a:r>
            <a:endParaRPr sz="1200" dirty="0"/>
          </a:p>
        </p:txBody>
      </p:sp>
      <p:sp>
        <p:nvSpPr>
          <p:cNvPr id="11" name="Right Bracket 10">
            <a:extLst>
              <a:ext uri="{FF2B5EF4-FFF2-40B4-BE49-F238E27FC236}">
                <a16:creationId xmlns:a16="http://schemas.microsoft.com/office/drawing/2014/main" id="{99729CA3-C6DF-DD10-ED01-FAA326062AC2}"/>
              </a:ext>
            </a:extLst>
          </p:cNvPr>
          <p:cNvSpPr/>
          <p:nvPr/>
        </p:nvSpPr>
        <p:spPr>
          <a:xfrm rot="10800000">
            <a:off x="1295398" y="1130099"/>
            <a:ext cx="114302" cy="449600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4579EB-D52C-C0F2-7907-523EAA947713}"/>
              </a:ext>
            </a:extLst>
          </p:cNvPr>
          <p:cNvSpPr txBox="1"/>
          <p:nvPr/>
        </p:nvSpPr>
        <p:spPr>
          <a:xfrm>
            <a:off x="889001" y="3378099"/>
            <a:ext cx="52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79"</a:t>
            </a:r>
            <a:endParaRPr sz="1200" dirty="0"/>
          </a:p>
        </p:txBody>
      </p:sp>
      <p:sp>
        <p:nvSpPr>
          <p:cNvPr id="15" name="Right Bracket 14">
            <a:extLst>
              <a:ext uri="{FF2B5EF4-FFF2-40B4-BE49-F238E27FC236}">
                <a16:creationId xmlns:a16="http://schemas.microsoft.com/office/drawing/2014/main" id="{131C53BE-DDAE-661E-BAAC-23F1BFA902C1}"/>
              </a:ext>
            </a:extLst>
          </p:cNvPr>
          <p:cNvSpPr/>
          <p:nvPr/>
        </p:nvSpPr>
        <p:spPr>
          <a:xfrm rot="16200000">
            <a:off x="6597649" y="-1251149"/>
            <a:ext cx="139703" cy="414020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C464E9-A325-ED30-2350-90E69F8A7D18}"/>
              </a:ext>
            </a:extLst>
          </p:cNvPr>
          <p:cNvSpPr txBox="1"/>
          <p:nvPr/>
        </p:nvSpPr>
        <p:spPr>
          <a:xfrm>
            <a:off x="6445250" y="458392"/>
            <a:ext cx="793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68”</a:t>
            </a:r>
            <a:endParaRPr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E5FB4AC-1488-8F20-3B79-37F3072D898A}"/>
              </a:ext>
            </a:extLst>
          </p:cNvPr>
          <p:cNvSpPr/>
          <p:nvPr/>
        </p:nvSpPr>
        <p:spPr>
          <a:xfrm>
            <a:off x="1600201" y="5626099"/>
            <a:ext cx="2892080" cy="571694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91CD83E-9721-1F03-A639-D394E74EB295}"/>
              </a:ext>
            </a:extLst>
          </p:cNvPr>
          <p:cNvSpPr/>
          <p:nvPr/>
        </p:nvSpPr>
        <p:spPr>
          <a:xfrm>
            <a:off x="4492280" y="5626099"/>
            <a:ext cx="4245317" cy="571694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C246A41-E0A1-054D-E27B-26CCF25E037C}"/>
              </a:ext>
            </a:extLst>
          </p:cNvPr>
          <p:cNvSpPr/>
          <p:nvPr/>
        </p:nvSpPr>
        <p:spPr>
          <a:xfrm>
            <a:off x="8737597" y="1041008"/>
            <a:ext cx="2892082" cy="4585092"/>
          </a:xfrm>
          <a:prstGeom prst="rect">
            <a:avLst/>
          </a:prstGeom>
          <a:noFill/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21" name="Right Bracket 20">
            <a:extLst>
              <a:ext uri="{FF2B5EF4-FFF2-40B4-BE49-F238E27FC236}">
                <a16:creationId xmlns:a16="http://schemas.microsoft.com/office/drawing/2014/main" id="{CDA3BB59-ABB1-4FF7-DD19-F54A2F684718}"/>
              </a:ext>
            </a:extLst>
          </p:cNvPr>
          <p:cNvSpPr/>
          <p:nvPr/>
        </p:nvSpPr>
        <p:spPr>
          <a:xfrm rot="16200000">
            <a:off x="9951806" y="-382411"/>
            <a:ext cx="139702" cy="2402721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F7E85C-1C3F-E320-1588-AF2378585C77}"/>
              </a:ext>
            </a:extLst>
          </p:cNvPr>
          <p:cNvSpPr txBox="1"/>
          <p:nvPr/>
        </p:nvSpPr>
        <p:spPr>
          <a:xfrm>
            <a:off x="9918697" y="458391"/>
            <a:ext cx="52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35"</a:t>
            </a:r>
            <a:endParaRPr sz="1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A6C81CB-473B-D9FD-514E-63738624BBEC}"/>
              </a:ext>
            </a:extLst>
          </p:cNvPr>
          <p:cNvSpPr/>
          <p:nvPr/>
        </p:nvSpPr>
        <p:spPr>
          <a:xfrm>
            <a:off x="8737599" y="5626099"/>
            <a:ext cx="2892080" cy="571694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99DDAC-69F2-8931-21CA-E7795D0B7315}"/>
              </a:ext>
            </a:extLst>
          </p:cNvPr>
          <p:cNvSpPr/>
          <p:nvPr/>
        </p:nvSpPr>
        <p:spPr>
          <a:xfrm>
            <a:off x="10322695" y="2425792"/>
            <a:ext cx="327366" cy="381001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32" name="Right Bracket 31">
            <a:extLst>
              <a:ext uri="{FF2B5EF4-FFF2-40B4-BE49-F238E27FC236}">
                <a16:creationId xmlns:a16="http://schemas.microsoft.com/office/drawing/2014/main" id="{9A757FEC-74D6-26E4-D546-39AFC1565650}"/>
              </a:ext>
            </a:extLst>
          </p:cNvPr>
          <p:cNvSpPr/>
          <p:nvPr/>
        </p:nvSpPr>
        <p:spPr>
          <a:xfrm rot="16200000">
            <a:off x="10892098" y="2314319"/>
            <a:ext cx="176307" cy="537306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8F66281-96F6-C719-D90E-4F8D06295B1A}"/>
              </a:ext>
            </a:extLst>
          </p:cNvPr>
          <p:cNvSpPr txBox="1"/>
          <p:nvPr/>
        </p:nvSpPr>
        <p:spPr>
          <a:xfrm>
            <a:off x="10540674" y="2970945"/>
            <a:ext cx="863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17"</a:t>
            </a:r>
            <a:endParaRPr sz="1200" dirty="0"/>
          </a:p>
        </p:txBody>
      </p:sp>
      <p:sp>
        <p:nvSpPr>
          <p:cNvPr id="36" name="Right Bracket 35">
            <a:extLst>
              <a:ext uri="{FF2B5EF4-FFF2-40B4-BE49-F238E27FC236}">
                <a16:creationId xmlns:a16="http://schemas.microsoft.com/office/drawing/2014/main" id="{8F70209D-D341-F16A-2DF6-6109241109D4}"/>
              </a:ext>
            </a:extLst>
          </p:cNvPr>
          <p:cNvSpPr/>
          <p:nvPr/>
        </p:nvSpPr>
        <p:spPr>
          <a:xfrm rot="10800000">
            <a:off x="10195600" y="2823924"/>
            <a:ext cx="95040" cy="272627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BD02C9-1162-15E5-DD14-8343E627E505}"/>
              </a:ext>
            </a:extLst>
          </p:cNvPr>
          <p:cNvSpPr txBox="1"/>
          <p:nvPr/>
        </p:nvSpPr>
        <p:spPr>
          <a:xfrm>
            <a:off x="10156933" y="3933620"/>
            <a:ext cx="525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48.5"</a:t>
            </a:r>
            <a:endParaRPr sz="1200" dirty="0"/>
          </a:p>
        </p:txBody>
      </p:sp>
      <p:sp>
        <p:nvSpPr>
          <p:cNvPr id="39" name="Right Bracket 38">
            <a:extLst>
              <a:ext uri="{FF2B5EF4-FFF2-40B4-BE49-F238E27FC236}">
                <a16:creationId xmlns:a16="http://schemas.microsoft.com/office/drawing/2014/main" id="{235CC4C4-8946-AFE9-4562-AB8B24ADB7D7}"/>
              </a:ext>
            </a:extLst>
          </p:cNvPr>
          <p:cNvSpPr/>
          <p:nvPr/>
        </p:nvSpPr>
        <p:spPr>
          <a:xfrm rot="10800000">
            <a:off x="1322292" y="5727988"/>
            <a:ext cx="97582" cy="464277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042647A-3A83-F56A-8C83-97A62EEC691C}"/>
              </a:ext>
            </a:extLst>
          </p:cNvPr>
          <p:cNvSpPr txBox="1"/>
          <p:nvPr/>
        </p:nvSpPr>
        <p:spPr>
          <a:xfrm>
            <a:off x="10251508" y="2191799"/>
            <a:ext cx="9201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2.75”</a:t>
            </a:r>
            <a:endParaRPr sz="11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A6AD08-0378-035F-6CDA-E8C41C17342A}"/>
              </a:ext>
            </a:extLst>
          </p:cNvPr>
          <p:cNvSpPr txBox="1"/>
          <p:nvPr/>
        </p:nvSpPr>
        <p:spPr>
          <a:xfrm>
            <a:off x="9943263" y="2494820"/>
            <a:ext cx="9201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4.5”</a:t>
            </a:r>
            <a:endParaRPr sz="11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5341989-DB20-FC1D-C0D6-38CAE5399723}"/>
              </a:ext>
            </a:extLst>
          </p:cNvPr>
          <p:cNvSpPr txBox="1"/>
          <p:nvPr/>
        </p:nvSpPr>
        <p:spPr>
          <a:xfrm>
            <a:off x="1524000" y="6349540"/>
            <a:ext cx="4470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Areas in grey cannot be covered by artwork.</a:t>
            </a:r>
            <a:endParaRPr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8F28332-A30A-A7ED-D72B-E23C310E16E8}"/>
              </a:ext>
            </a:extLst>
          </p:cNvPr>
          <p:cNvSpPr txBox="1"/>
          <p:nvPr/>
        </p:nvSpPr>
        <p:spPr>
          <a:xfrm>
            <a:off x="2577766" y="1488556"/>
            <a:ext cx="1052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Left Wall</a:t>
            </a:r>
            <a:endParaRPr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CB365E6-F46C-65E3-6E88-AA0E386286F8}"/>
              </a:ext>
            </a:extLst>
          </p:cNvPr>
          <p:cNvSpPr txBox="1"/>
          <p:nvPr/>
        </p:nvSpPr>
        <p:spPr>
          <a:xfrm>
            <a:off x="5992218" y="1452709"/>
            <a:ext cx="1350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Center Wall</a:t>
            </a:r>
            <a:endParaRPr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F2CA618-51DF-24ED-00DD-F23D64D0D321}"/>
              </a:ext>
            </a:extLst>
          </p:cNvPr>
          <p:cNvSpPr txBox="1"/>
          <p:nvPr/>
        </p:nvSpPr>
        <p:spPr>
          <a:xfrm>
            <a:off x="9489764" y="1451952"/>
            <a:ext cx="1176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Right Wall</a:t>
            </a:r>
            <a:endParaRPr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6B679F0-7FD6-FFB9-7F82-F06C6BD3BB2E}"/>
              </a:ext>
            </a:extLst>
          </p:cNvPr>
          <p:cNvSpPr txBox="1"/>
          <p:nvPr/>
        </p:nvSpPr>
        <p:spPr>
          <a:xfrm>
            <a:off x="40011" y="94879"/>
            <a:ext cx="2068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Hollins University</a:t>
            </a:r>
          </a:p>
          <a:p>
            <a:r>
              <a:rPr lang="en-US" sz="1200" dirty="0"/>
              <a:t>Wyndham Robertson Library</a:t>
            </a:r>
          </a:p>
          <a:p>
            <a:r>
              <a:rPr lang="en-US" sz="1200" dirty="0"/>
              <a:t>Study Nook, Third Floor</a:t>
            </a:r>
            <a:endParaRPr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4EC9F0-F701-1CE3-8927-68D6DFF8B90A}"/>
              </a:ext>
            </a:extLst>
          </p:cNvPr>
          <p:cNvSpPr txBox="1"/>
          <p:nvPr/>
        </p:nvSpPr>
        <p:spPr>
          <a:xfrm>
            <a:off x="958704" y="5825820"/>
            <a:ext cx="92018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/>
              <a:t>10”</a:t>
            </a:r>
            <a:endParaRPr sz="11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898F9F-D2BB-9A2E-3AEA-0A86DA0C863A}"/>
              </a:ext>
            </a:extLst>
          </p:cNvPr>
          <p:cNvSpPr/>
          <p:nvPr/>
        </p:nvSpPr>
        <p:spPr>
          <a:xfrm rot="16200000">
            <a:off x="9191771" y="3188194"/>
            <a:ext cx="4585092" cy="290718"/>
          </a:xfrm>
          <a:prstGeom prst="rect">
            <a:avLst/>
          </a:prstGeom>
          <a:solidFill>
            <a:schemeClr val="bg1">
              <a:lumMod val="75000"/>
            </a:schemeClr>
          </a:solidFill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9" name="Right Bracket 8">
            <a:extLst>
              <a:ext uri="{FF2B5EF4-FFF2-40B4-BE49-F238E27FC236}">
                <a16:creationId xmlns:a16="http://schemas.microsoft.com/office/drawing/2014/main" id="{A4795B67-FC72-5CC8-A895-F08F0DFC562A}"/>
              </a:ext>
            </a:extLst>
          </p:cNvPr>
          <p:cNvSpPr/>
          <p:nvPr/>
        </p:nvSpPr>
        <p:spPr>
          <a:xfrm rot="16200000">
            <a:off x="11411399" y="681156"/>
            <a:ext cx="153411" cy="26187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3F5B59-52EB-F2B0-E383-264DA66939BB}"/>
              </a:ext>
            </a:extLst>
          </p:cNvPr>
          <p:cNvSpPr txBox="1"/>
          <p:nvPr/>
        </p:nvSpPr>
        <p:spPr>
          <a:xfrm>
            <a:off x="11338937" y="444683"/>
            <a:ext cx="52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5"</a:t>
            </a:r>
            <a:endParaRPr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D964BC-5D43-0598-CD9C-CD14EBD7E68B}"/>
              </a:ext>
            </a:extLst>
          </p:cNvPr>
          <p:cNvSpPr/>
          <p:nvPr/>
        </p:nvSpPr>
        <p:spPr>
          <a:xfrm>
            <a:off x="9802729" y="2887235"/>
            <a:ext cx="188687" cy="34554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7" name="Right Bracket 6">
            <a:extLst>
              <a:ext uri="{FF2B5EF4-FFF2-40B4-BE49-F238E27FC236}">
                <a16:creationId xmlns:a16="http://schemas.microsoft.com/office/drawing/2014/main" id="{B12D9E1B-FA2D-221F-BCA4-4A9C7C856FCF}"/>
              </a:ext>
            </a:extLst>
          </p:cNvPr>
          <p:cNvSpPr/>
          <p:nvPr/>
        </p:nvSpPr>
        <p:spPr>
          <a:xfrm rot="10800000">
            <a:off x="9689705" y="3260287"/>
            <a:ext cx="47519" cy="2313843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187D70-C876-91BE-1077-233F85717634}"/>
              </a:ext>
            </a:extLst>
          </p:cNvPr>
          <p:cNvSpPr txBox="1"/>
          <p:nvPr/>
        </p:nvSpPr>
        <p:spPr>
          <a:xfrm>
            <a:off x="9108615" y="3963448"/>
            <a:ext cx="525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40.5"</a:t>
            </a:r>
            <a:endParaRPr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99B92C-8F82-0D43-D4BE-7D7DB03AB1D2}"/>
              </a:ext>
            </a:extLst>
          </p:cNvPr>
          <p:cNvSpPr txBox="1"/>
          <p:nvPr/>
        </p:nvSpPr>
        <p:spPr>
          <a:xfrm>
            <a:off x="9762827" y="3224582"/>
            <a:ext cx="3273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3”</a:t>
            </a:r>
            <a:endParaRPr sz="11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2ABCAE-5F57-F7C9-965C-3003E8EF9516}"/>
              </a:ext>
            </a:extLst>
          </p:cNvPr>
          <p:cNvSpPr txBox="1"/>
          <p:nvPr/>
        </p:nvSpPr>
        <p:spPr>
          <a:xfrm>
            <a:off x="9546094" y="2946709"/>
            <a:ext cx="433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2”</a:t>
            </a:r>
            <a:endParaRPr sz="11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00535B-8A37-A336-B35E-63D37F5ABEEA}"/>
              </a:ext>
            </a:extLst>
          </p:cNvPr>
          <p:cNvSpPr txBox="1"/>
          <p:nvPr/>
        </p:nvSpPr>
        <p:spPr>
          <a:xfrm>
            <a:off x="9640016" y="2627442"/>
            <a:ext cx="525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hook</a:t>
            </a:r>
            <a:endParaRPr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89BD70B-04B7-68AE-6544-22EE38139AE4}"/>
              </a:ext>
            </a:extLst>
          </p:cNvPr>
          <p:cNvSpPr txBox="1"/>
          <p:nvPr/>
        </p:nvSpPr>
        <p:spPr>
          <a:xfrm>
            <a:off x="9994432" y="2024929"/>
            <a:ext cx="9719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thermostat</a:t>
            </a:r>
            <a:endParaRPr sz="1200" dirty="0"/>
          </a:p>
        </p:txBody>
      </p:sp>
      <p:sp>
        <p:nvSpPr>
          <p:cNvPr id="27" name="Right Bracket 26">
            <a:extLst>
              <a:ext uri="{FF2B5EF4-FFF2-40B4-BE49-F238E27FC236}">
                <a16:creationId xmlns:a16="http://schemas.microsoft.com/office/drawing/2014/main" id="{E0179B39-31A9-B432-BF9C-118CF1639C2C}"/>
              </a:ext>
            </a:extLst>
          </p:cNvPr>
          <p:cNvSpPr/>
          <p:nvPr/>
        </p:nvSpPr>
        <p:spPr>
          <a:xfrm rot="16200000">
            <a:off x="10581287" y="2483361"/>
            <a:ext cx="171847" cy="1158783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0175D0-71E1-C2E6-BF48-DDD142B5ABFA}"/>
              </a:ext>
            </a:extLst>
          </p:cNvPr>
          <p:cNvSpPr txBox="1"/>
          <p:nvPr/>
        </p:nvSpPr>
        <p:spPr>
          <a:xfrm>
            <a:off x="10724786" y="2251684"/>
            <a:ext cx="525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12.5"</a:t>
            </a:r>
            <a:endParaRPr sz="12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19F3F78-5A43-CF9E-EE05-CF4EFC845277}"/>
              </a:ext>
            </a:extLst>
          </p:cNvPr>
          <p:cNvSpPr/>
          <p:nvPr/>
        </p:nvSpPr>
        <p:spPr>
          <a:xfrm>
            <a:off x="3686952" y="2059327"/>
            <a:ext cx="328753" cy="485788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200" dirty="0"/>
          </a:p>
        </p:txBody>
      </p:sp>
      <p:sp>
        <p:nvSpPr>
          <p:cNvPr id="31" name="Right Bracket 30">
            <a:extLst>
              <a:ext uri="{FF2B5EF4-FFF2-40B4-BE49-F238E27FC236}">
                <a16:creationId xmlns:a16="http://schemas.microsoft.com/office/drawing/2014/main" id="{41D3553D-95AE-ACB9-C668-43C0686ED3A0}"/>
              </a:ext>
            </a:extLst>
          </p:cNvPr>
          <p:cNvSpPr/>
          <p:nvPr/>
        </p:nvSpPr>
        <p:spPr>
          <a:xfrm rot="10800000">
            <a:off x="3508759" y="2572270"/>
            <a:ext cx="68117" cy="2977923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F7D5F0-BFB1-B94A-488D-25F49744854F}"/>
              </a:ext>
            </a:extLst>
          </p:cNvPr>
          <p:cNvSpPr txBox="1"/>
          <p:nvPr/>
        </p:nvSpPr>
        <p:spPr>
          <a:xfrm>
            <a:off x="3338412" y="2174631"/>
            <a:ext cx="4950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12”</a:t>
            </a:r>
            <a:endParaRPr sz="11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B5B46F3-DD6C-E184-6291-B929709C605C}"/>
              </a:ext>
            </a:extLst>
          </p:cNvPr>
          <p:cNvSpPr txBox="1"/>
          <p:nvPr/>
        </p:nvSpPr>
        <p:spPr>
          <a:xfrm>
            <a:off x="3659526" y="1837929"/>
            <a:ext cx="5390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7”</a:t>
            </a:r>
            <a:endParaRPr sz="11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07DAD16-CD17-5DBD-ECCB-6F7469171A9F}"/>
              </a:ext>
            </a:extLst>
          </p:cNvPr>
          <p:cNvSpPr txBox="1"/>
          <p:nvPr/>
        </p:nvSpPr>
        <p:spPr>
          <a:xfrm flipH="1">
            <a:off x="4075474" y="1976459"/>
            <a:ext cx="1058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8.5"</a:t>
            </a:r>
            <a:endParaRPr sz="1200" dirty="0"/>
          </a:p>
        </p:txBody>
      </p:sp>
      <p:sp>
        <p:nvSpPr>
          <p:cNvPr id="40" name="Right Bracket 39">
            <a:extLst>
              <a:ext uri="{FF2B5EF4-FFF2-40B4-BE49-F238E27FC236}">
                <a16:creationId xmlns:a16="http://schemas.microsoft.com/office/drawing/2014/main" id="{6C695449-73C1-CDC2-C734-936D6BD682A1}"/>
              </a:ext>
            </a:extLst>
          </p:cNvPr>
          <p:cNvSpPr/>
          <p:nvPr/>
        </p:nvSpPr>
        <p:spPr>
          <a:xfrm rot="16200000">
            <a:off x="4179051" y="2136983"/>
            <a:ext cx="173881" cy="35082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sz="120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752532-751C-6B5D-B7A9-460A145DC56C}"/>
              </a:ext>
            </a:extLst>
          </p:cNvPr>
          <p:cNvSpPr txBox="1"/>
          <p:nvPr/>
        </p:nvSpPr>
        <p:spPr>
          <a:xfrm>
            <a:off x="3035251" y="3795120"/>
            <a:ext cx="8636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53.5"</a:t>
            </a:r>
            <a:endParaRPr sz="1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89BE7FA-E0F5-DC50-5A9E-29F6938F4ADC}"/>
              </a:ext>
            </a:extLst>
          </p:cNvPr>
          <p:cNvSpPr txBox="1"/>
          <p:nvPr/>
        </p:nvSpPr>
        <p:spPr>
          <a:xfrm>
            <a:off x="3576876" y="2634408"/>
            <a:ext cx="9719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wall lamp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781774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b72cebe5-add1-4f0f-8324-335445446432">
      <Terms xmlns="http://schemas.microsoft.com/office/infopath/2007/PartnerControls"/>
    </lcf76f155ced4ddcb4097134ff3c332f>
    <TaxCatchAll xmlns="b3c4555f-c795-4237-b6cd-b00e7405b0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AAB1C8C7488240AA84652A85AED635" ma:contentTypeVersion="21" ma:contentTypeDescription="Create a new document." ma:contentTypeScope="" ma:versionID="f49360fb7a99fbe250e68cc1009bfd9c">
  <xsd:schema xmlns:xsd="http://www.w3.org/2001/XMLSchema" xmlns:xs="http://www.w3.org/2001/XMLSchema" xmlns:p="http://schemas.microsoft.com/office/2006/metadata/properties" xmlns:ns1="http://schemas.microsoft.com/sharepoint/v3" xmlns:ns2="b72cebe5-add1-4f0f-8324-335445446432" xmlns:ns3="b3c4555f-c795-4237-b6cd-b00e7405b02b" targetNamespace="http://schemas.microsoft.com/office/2006/metadata/properties" ma:root="true" ma:fieldsID="adfbaa9fa755deee0ac41634d17d193a" ns1:_="" ns2:_="" ns3:_="">
    <xsd:import namespace="http://schemas.microsoft.com/sharepoint/v3"/>
    <xsd:import namespace="b72cebe5-add1-4f0f-8324-335445446432"/>
    <xsd:import namespace="b3c4555f-c795-4237-b6cd-b00e7405b0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cebe5-add1-4f0f-8324-3354454464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37ace77-003d-43c2-9e27-77f70ae071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c4555f-c795-4237-b6cd-b00e7405b02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e4a69b60-6bc9-4de7-86b4-51c315009312}" ma:internalName="TaxCatchAll" ma:showField="CatchAllData" ma:web="b3c4555f-c795-4237-b6cd-b00e7405b0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1EA908-549B-4068-A3A0-5290A3E2CCAC}">
  <ds:schemaRefs>
    <ds:schemaRef ds:uri="http://schemas.microsoft.com/sharepoint/v3"/>
    <ds:schemaRef ds:uri="http://schemas.microsoft.com/office/2006/metadata/properties"/>
    <ds:schemaRef ds:uri="http://www.w3.org/XML/1998/namespace"/>
    <ds:schemaRef ds:uri="http://purl.org/dc/elements/1.1/"/>
    <ds:schemaRef ds:uri="b3c4555f-c795-4237-b6cd-b00e7405b02b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2cebe5-add1-4f0f-8324-335445446432"/>
  </ds:schemaRefs>
</ds:datastoreItem>
</file>

<file path=customXml/itemProps2.xml><?xml version="1.0" encoding="utf-8"?>
<ds:datastoreItem xmlns:ds="http://schemas.openxmlformats.org/officeDocument/2006/customXml" ds:itemID="{CD325D68-0876-4B4E-950F-6CE32C21FB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695EDF-5D2E-4905-BD0C-C700EB26CF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2cebe5-add1-4f0f-8324-335445446432"/>
    <ds:schemaRef ds:uri="b3c4555f-c795-4237-b6cd-b00e7405b0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65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Elise A. Schweitzer</dc:creator>
  <cp:lastModifiedBy>Rebecca Seipp Behnisch</cp:lastModifiedBy>
  <cp:revision>11</cp:revision>
  <dcterms:created xsi:type="dcterms:W3CDTF">2025-01-15T20:06:06Z</dcterms:created>
  <dcterms:modified xsi:type="dcterms:W3CDTF">2025-09-30T17:29:03Z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0x010100E5AAB1C8C7488240AA84652A85AED635</vt:lpwstr>
  </property>
</Properties>
</file>